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Требование к учителю начальных классов в условиях работы по ФГОС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Руководитель МО начальных классов МКОУ БСОШ: </a:t>
            </a:r>
          </a:p>
          <a:p>
            <a:endParaRPr lang="ru-RU" dirty="0" smtClean="0"/>
          </a:p>
          <a:p>
            <a:r>
              <a:rPr lang="ru-RU" dirty="0" err="1" smtClean="0"/>
              <a:t>Абасова</a:t>
            </a:r>
            <a:r>
              <a:rPr lang="ru-RU" dirty="0" smtClean="0"/>
              <a:t> З,М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2017год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2.infourok.ru/uploads/ex/0d9c/0006fef3-fa1acbb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0d9c/0006fef3-fa1acbb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s02.infourok.ru/uploads/ex/0d9c/0006fef3-fa1acbb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2.infourok.ru/uploads/ex/0d9c/0006fef3-fa1acbb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65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2.infourok.ru/uploads/ex/0d9c/0006fef3-fa1acbb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2.infourok.ru/uploads/ex/0d9c/0006fef3-fa1acbb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ds02.infourok.ru/uploads/ex/0d9c/0006fef3-fa1acbb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72494" cy="593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2.infourok.ru/uploads/ex/0d9c/0006fef3-fa1acbb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23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Требование к учителю начальных классов в условиях работы по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Lenovo-1</dc:creator>
  <cp:lastModifiedBy>1</cp:lastModifiedBy>
  <cp:revision>4</cp:revision>
  <dcterms:created xsi:type="dcterms:W3CDTF">2017-02-01T11:56:21Z</dcterms:created>
  <dcterms:modified xsi:type="dcterms:W3CDTF">2017-02-14T07:20:26Z</dcterms:modified>
</cp:coreProperties>
</file>