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53" autoAdjust="0"/>
    <p:restoredTop sz="94607" autoAdjust="0"/>
  </p:normalViewPr>
  <p:slideViewPr>
    <p:cSldViewPr>
      <p:cViewPr varScale="1">
        <p:scale>
          <a:sx n="110" d="100"/>
          <a:sy n="110" d="100"/>
        </p:scale>
        <p:origin x="-164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/>
              <a:t>Требование к учителю начальных классов в условиях работы по ФГОС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Руководитель МО начальных классов МКОУ БСОШ: </a:t>
            </a:r>
          </a:p>
          <a:p>
            <a:endParaRPr lang="ru-RU" dirty="0" smtClean="0"/>
          </a:p>
          <a:p>
            <a:r>
              <a:rPr lang="ru-RU" dirty="0" err="1" smtClean="0"/>
              <a:t>Абасова</a:t>
            </a:r>
            <a:r>
              <a:rPr lang="ru-RU" dirty="0" smtClean="0"/>
              <a:t> З,М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2017год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4400" dirty="0" smtClean="0"/>
              <a:t>СПАСИБО ЗА ВНИМАНИЕ</a:t>
            </a:r>
            <a:endParaRPr lang="ru-RU" sz="4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https://ds02.infourok.ru/uploads/ex/0d9c/0006fef3-fa1acbb0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8286808" cy="58579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https://ds02.infourok.ru/uploads/ex/0d9c/0006fef3-fa1acbb0/img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8429684" cy="58579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 descr="https://ds02.infourok.ru/uploads/ex/0d9c/0006fef3-fa1acbb0/img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66"/>
            <a:ext cx="8143932" cy="5715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ds02.infourok.ru/uploads/ex/0d9c/0006fef3-fa1acbb0/img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500042"/>
            <a:ext cx="8143932" cy="56530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https://ds02.infourok.ru/uploads/ex/0d9c/0006fef3-fa1acbb0/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8604"/>
            <a:ext cx="8143932" cy="59293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s://ds02.infourok.ru/uploads/ex/0d9c/0006fef3-fa1acbb0/img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8143932" cy="59293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 descr="https://ds02.infourok.ru/uploads/ex/0d9c/0006fef3-fa1acbb0/img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8072494" cy="59388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https://ds02.infourok.ru/uploads/ex/0d9c/0006fef3-fa1acbb0/img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85728"/>
            <a:ext cx="8143932" cy="58579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15</TotalTime>
  <Words>23</Words>
  <PresentationFormat>Экран (4:3)</PresentationFormat>
  <Paragraphs>12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Аспект</vt:lpstr>
      <vt:lpstr>Требование к учителю начальных классов в условиях работы по ФГОС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Lenovo-1</dc:creator>
  <cp:lastModifiedBy>1</cp:lastModifiedBy>
  <cp:revision>4</cp:revision>
  <dcterms:created xsi:type="dcterms:W3CDTF">2017-02-01T11:56:21Z</dcterms:created>
  <dcterms:modified xsi:type="dcterms:W3CDTF">2017-02-14T07:20:26Z</dcterms:modified>
</cp:coreProperties>
</file>