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7" r:id="rId6"/>
    <p:sldId id="263" r:id="rId7"/>
    <p:sldId id="264" r:id="rId8"/>
    <p:sldId id="266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7504" y="0"/>
          <a:ext cx="8820472" cy="6669360"/>
        </p:xfrm>
        <a:graphic>
          <a:graphicData uri="http://schemas.openxmlformats.org/presentationml/2006/ole">
            <p:oleObj spid="_x0000_s1025" name="Слайд" r:id="rId3" imgW="4302207" imgH="322642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1114_105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7992888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350591"/>
            <a:ext cx="8424936" cy="56938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Тема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Узоры и орнаменты на посуде.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Цель и задачи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научиться рисовать геометрические узоры, чередовать элементы, понять правила их расположения друг за другом.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Каждый из нас не один раз в день пользуется различной посудой: чашкой, блюдцем, тарелкой.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Есть и декоративные тарелки, которыми украшают стены.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Все это создают мастера, в том числе и художники, которые часто расписывают посуду самыми разнообразными и очень красивыми узорами.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504" y="420702"/>
            <a:ext cx="8640960" cy="56938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– это рисунок, созданный при помощи сочетаний линий, красок и теней. Узор может быть самостоятельным художественным элементом, произведением, а также и элементом орнамента (если повторить его в определенной последовательности несколько раз).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Орнамент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переводе с латинского языка означает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украшение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Он состоит из ряда последовательно расположенных элементов. В этом случае обязательно соблюдается строгая закономерность, связанная с симметрией и ритмом. Орнамент придает изделию выразительность, красоту, подчеркивает его форму и фактуру.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504" y="329619"/>
            <a:ext cx="903649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Узоры и орнаменты применяются в различных областях, имеют разные способы создания и некоторые из них имеют определенную предпочтительность в дизайне различных вещей и предметов. Орнаменты являются одним из элементов национальной культуры всех народов мира. С их помощью можно изучать обычаи и традиции той или иной страны.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Узоры и орнаменты используются в народном творчестве, драгоценных окладах, тесьме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Я создал  альбом «Орнаменты и узоры на посуде», в котором размещены фотографии наиболее понравившихся мне узоров, которые я видел в различных местах и исчерпал из различных источников.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Вывод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Геометрические узоры повсюду, это достаточно привычное явление, просто мы на это редко обращаем внимание за повседневными делами и просто так.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Математика вокруг нас всегда и везде.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0"/>
          <a:ext cx="9144000" cy="6741368"/>
        </p:xfrm>
        <a:graphic>
          <a:graphicData uri="http://schemas.openxmlformats.org/presentationml/2006/ole">
            <p:oleObj spid="_x0000_s14337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171114_103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32656"/>
            <a:ext cx="3003798" cy="3429000"/>
          </a:xfrm>
          <a:prstGeom prst="rect">
            <a:avLst/>
          </a:prstGeom>
        </p:spPr>
      </p:pic>
      <p:pic>
        <p:nvPicPr>
          <p:cNvPr id="10" name="Рисунок 9" descr="20171114_103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3131840" cy="2880320"/>
          </a:xfrm>
          <a:prstGeom prst="rect">
            <a:avLst/>
          </a:prstGeom>
        </p:spPr>
      </p:pic>
      <p:pic>
        <p:nvPicPr>
          <p:cNvPr id="11" name="Рисунок 10" descr="20171114_1028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140968"/>
            <a:ext cx="3672408" cy="3140968"/>
          </a:xfrm>
          <a:prstGeom prst="rect">
            <a:avLst/>
          </a:prstGeom>
        </p:spPr>
      </p:pic>
      <p:pic>
        <p:nvPicPr>
          <p:cNvPr id="13" name="Рисунок 12" descr="20171114_103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573016"/>
            <a:ext cx="3383360" cy="3051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71114_105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3528392" cy="3456384"/>
          </a:xfrm>
          <a:prstGeom prst="rect">
            <a:avLst/>
          </a:prstGeom>
        </p:spPr>
      </p:pic>
      <p:pic>
        <p:nvPicPr>
          <p:cNvPr id="7" name="Рисунок 6" descr="20171114_102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88640"/>
            <a:ext cx="3672408" cy="2880320"/>
          </a:xfrm>
          <a:prstGeom prst="rect">
            <a:avLst/>
          </a:prstGeom>
        </p:spPr>
      </p:pic>
      <p:pic>
        <p:nvPicPr>
          <p:cNvPr id="8" name="Рисунок 7" descr="20171114_105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852936"/>
            <a:ext cx="2592288" cy="3096344"/>
          </a:xfrm>
          <a:prstGeom prst="rect">
            <a:avLst/>
          </a:prstGeom>
        </p:spPr>
      </p:pic>
      <p:pic>
        <p:nvPicPr>
          <p:cNvPr id="9" name="Рисунок 8" descr="20171114_1054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933056"/>
            <a:ext cx="3363838" cy="2520280"/>
          </a:xfrm>
          <a:prstGeom prst="rect">
            <a:avLst/>
          </a:prstGeom>
        </p:spPr>
      </p:pic>
      <p:pic>
        <p:nvPicPr>
          <p:cNvPr id="10" name="Рисунок 9" descr="20171114_1054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356992"/>
            <a:ext cx="2555776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71114_105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-99392"/>
            <a:ext cx="3003798" cy="3456384"/>
          </a:xfrm>
          <a:prstGeom prst="rect">
            <a:avLst/>
          </a:prstGeom>
        </p:spPr>
      </p:pic>
      <p:pic>
        <p:nvPicPr>
          <p:cNvPr id="4" name="Рисунок 3" descr="20171114_105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0"/>
            <a:ext cx="3312368" cy="2852936"/>
          </a:xfrm>
          <a:prstGeom prst="rect">
            <a:avLst/>
          </a:prstGeom>
        </p:spPr>
      </p:pic>
      <p:pic>
        <p:nvPicPr>
          <p:cNvPr id="6" name="Рисунок 5" descr="20171114_105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92896"/>
            <a:ext cx="3312368" cy="2592288"/>
          </a:xfrm>
          <a:prstGeom prst="rect">
            <a:avLst/>
          </a:prstGeom>
        </p:spPr>
      </p:pic>
      <p:pic>
        <p:nvPicPr>
          <p:cNvPr id="7" name="Рисунок 6" descr="20171114_1054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437112"/>
            <a:ext cx="2427734" cy="2160240"/>
          </a:xfrm>
          <a:prstGeom prst="rect">
            <a:avLst/>
          </a:prstGeom>
        </p:spPr>
      </p:pic>
      <p:pic>
        <p:nvPicPr>
          <p:cNvPr id="9" name="Рисунок 8" descr="20171114_1054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212976"/>
            <a:ext cx="3075806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71114_105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0648"/>
            <a:ext cx="4011910" cy="3456384"/>
          </a:xfrm>
          <a:prstGeom prst="rect">
            <a:avLst/>
          </a:prstGeom>
        </p:spPr>
      </p:pic>
      <p:pic>
        <p:nvPicPr>
          <p:cNvPr id="4" name="Рисунок 3" descr="20171114_105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456384" cy="3573016"/>
          </a:xfrm>
          <a:prstGeom prst="rect">
            <a:avLst/>
          </a:prstGeom>
        </p:spPr>
      </p:pic>
      <p:pic>
        <p:nvPicPr>
          <p:cNvPr id="7" name="Рисунок 6" descr="20171114_102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573016"/>
            <a:ext cx="4011910" cy="27363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</TotalTime>
  <Words>214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Открытая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17</cp:revision>
  <dcterms:modified xsi:type="dcterms:W3CDTF">2017-11-14T11:41:02Z</dcterms:modified>
</cp:coreProperties>
</file>